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CD068-8D2F-DE58-82AA-486C05E96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B5B3ECA-617F-CABB-4AC7-54A750B0D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628C4D-96BF-EF57-8980-AA47E33E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766D66-BB4F-9534-FA7C-9ACDFE77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806070-6869-E17C-C63B-7221872E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76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C8B45D-C8E2-D069-2A4E-7B8084C1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272835-219C-35CB-6460-EC016E348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93FD47-9C6B-00CE-D3E1-DEB6B9FC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CC2B21-3923-B2AA-9F66-FB6B715FE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34EB63-8C6F-8B9B-DB4E-BC41A14F7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38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232C8A5-E9E3-5028-D3D4-1F0A4B706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604C54-6641-7E88-FFBB-5ECE99EF0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5A97F9-CF21-8914-4F8E-A4108C38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B59E7C-FBB1-BFFB-85BB-F32D30E1E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ECA75B-0714-B87D-ED86-E8BF894B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45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BEDBA7-635D-CF79-D954-75708094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33451C-133E-2CFC-B9EB-85A91E223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36832D-4980-B7FE-EA88-0524220F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73C2F1-897D-2959-3297-F55CD1403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280CBB-8A7C-D339-9B06-E1EA225F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28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FE04A9-5FCF-A622-7E89-98BA3BA2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10FC-0773-EEE7-0DB8-1B2971A4C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602574-CD9A-C8DE-DCF6-96539721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A1B179-A0F1-9298-68A1-A22EAC79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B18B55-EDF5-4F9A-DF5B-6B31FF27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78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69C733-5923-297B-6655-008CD912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B02490-8801-2933-A88E-34099DEE9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4E8320-70E4-ECA9-74C8-66416E19A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0A8330-A0FF-62F1-5CC0-C00B2371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451418-DE2B-DC92-E2B1-75E72A61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48942C2-D929-8385-E723-5787F602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25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3ABD9-B005-A4CC-9713-AA433ADF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825DB0-F4F1-F2D3-118D-028408F38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B235A3-E745-6A21-2E8F-C304805EE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653BC51-3F91-54B5-D2A8-3F91B451C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655E2FE-426A-836B-DE6C-2EEBA6B81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F393EE3-E1EF-DAC6-E253-A93A369F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BFDDA33-F505-0187-828D-9BAE67DC9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2DAF846-7F9C-7AD8-A46E-A195743B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16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66CAA-1CC9-8563-DF05-1B719872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F2B781-3F86-7B19-ECC7-4A64E162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BC6B1CB-52E2-33D4-DD9D-18C1444C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902A97-C07F-450A-5ACA-A7103996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2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9D1073F-DAA6-7E59-02F0-5BDA5815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8039AA-8DD4-E1E3-47F3-E0DA4777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568332-CDE1-D305-8413-DB354C93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72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A54030-D936-1DCD-E9EB-8EAAE8316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17EACA-1800-5992-6D66-BF9F0CDB7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049C4F-6AC3-3B84-B88C-EBC6DC328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277E7C-CF82-0997-9B6F-08447D8E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472B40-9F7D-77C2-0B41-C267B0181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B70275-ADCD-E32E-E7B7-0BFDE2FC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23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EBDE1-E60A-8680-9446-40361CB8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D9FBE8D-D355-C5BC-40CF-98EF5F972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7F9D43-E79B-3B55-1D40-C48F9A529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2F8DC67-EF11-70F0-8E04-193D12FD9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1BD97B-DAE3-4CD3-866D-D51BDF92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F59D842-309D-5E1A-B82E-F0F45ACE1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93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299F706-6C22-E354-F787-484F8F73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A2B91C-9CE3-641C-D52A-677EEC393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87BFFA-C0BD-F8D5-E79D-AA0D7692C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9A4E0-749C-495A-B1F6-2D7A64941DD2}" type="datetimeFigureOut">
              <a:rPr lang="zh-TW" altLang="en-US" smtClean="0"/>
              <a:t>2022/6/22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48A308-97F9-E67B-93AC-E62C1D60C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580AC0-7BDB-8A0E-536E-5C95F95B5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A363E-1E31-4CFB-BCEC-5820C76BBC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89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55DFF29-9C38-A31F-CCC8-D738F76F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7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F65ED720-133C-513A-98CA-ACCE79C8A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96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88A055C-74FE-E4D5-7A7C-23219D5F5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87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3480814-EB46-0485-F12B-737E90EB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44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7B4346-CB3E-48A4-C278-83C68545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2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E3C4EBA-A417-DED5-720E-C89DE7536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71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7815F3-BC9A-EEE3-4CB5-D13E79F24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1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AC6CAB-9D5C-DAE8-0B5C-2D659C1D2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6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54354E-957B-68F8-B5D1-4FDC064B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1F89C9-37CA-DF8F-B6A8-6C126E87C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50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D0C10C-4C9A-1456-E6E7-83D68C1C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8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2915998D-DF79-FC4F-05F7-5E99BE34F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81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BF58AB8-C406-C188-8EAE-B58F38696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EBB288C-C2E0-1B50-C437-6523B7C15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78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14F37A1-108D-1E8D-6142-4982D8FC5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2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BE6038C-FD23-FEC7-0BC9-5451401F9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68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9D156D6-8278-2A0E-977B-0B97693A7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40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804409-3FA0-6CF5-951C-23D850CB3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63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22E02D-E1D3-93EC-A0AD-510A5083E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9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728F442C-38B1-6E99-8E72-F20FFB727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56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FA8D0564-4B93-4E0A-AAC9-0EDAFDB61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45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A06EDC97-3584-FCDB-B75D-087DC6BA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64ABA1E-2D1E-D774-3072-92E692A4E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31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D9F4BE-C9AB-6BCE-AA3D-EE4A14C19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58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E4291007-770A-9C7D-C4B8-EC038F18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85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C314DC75-2F13-20EC-6272-3D00A6F8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75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BD93A19B-462E-6AA5-033B-C85EA26A2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8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ED49BA44-54EF-BD6F-5A70-9155C388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0CCA2401-6449-7ACA-C863-3F42C7B85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39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516D43-E851-8AD1-34F6-F1CBD3766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55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B75D62-1BD1-8533-C056-86DE1086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55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0C432706-2D5D-6C0B-61D0-5AABB8D94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05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9C4E46-9360-6D41-9B0F-4C0E6DC8C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7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收據 的圖片&#10;&#10;自動產生的描述">
            <a:extLst>
              <a:ext uri="{FF2B5EF4-FFF2-40B4-BE49-F238E27FC236}">
                <a16:creationId xmlns:a16="http://schemas.microsoft.com/office/drawing/2014/main" id="{15542672-E52F-A6AF-CEA8-AC351E5A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80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A3CE19-C8CE-FDCD-F4AF-71BBBD7D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05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17A958D-5CE2-EFDD-D673-045347A78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88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1F8A6C-B2D0-FDF3-B3EC-C45D0F94D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03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CA1D6F2A-114B-C328-F598-F9E66842E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3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8E417CAB-B042-3908-98EB-B81E6E18F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84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76C49443-F7A7-9046-2AA6-7388F6B4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38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2735BBCD-CEA8-145D-E79F-7F35D1FDF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60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073B1162-21AA-3862-B1DF-8331CED1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57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A0D78A1-E9A3-867C-A334-D946844F7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31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3088168E-0232-AE5F-9ADC-0266151C1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8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F30C80-EAF2-E90C-264B-0340FEDF5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80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41688E-3EA9-0390-5C08-D33C09AA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66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79CC99C-48F3-102B-2E6D-468FC6D5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69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EB4853-D5EA-BE39-69D0-114193957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49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86F9AAA-9D17-C3F4-A59E-E008CA8EB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0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901DC10-678A-AC33-AC24-1101F51B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8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A7E263-3B0F-2ABD-D4D7-557A6E898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26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2B9F9FB-72F5-0626-90CD-62F7B4A3F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3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E3670F-D933-D894-2677-70653FF25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73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E4EDB1-8B42-52B8-EEB6-B00C3D642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61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286D85-F455-0A2B-92FE-CEA66CA21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68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B2207147-47B5-2916-278C-762436500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205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CDC2AA-CD2D-F05F-5DEA-E1C1AFB3A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00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67D191-941C-EACA-B57D-6045E718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6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E33B377-B974-8F8B-7684-9CB9BE330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60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2E0B59C9-3263-F75D-637F-43F3AB8B4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91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0F23BF-2314-6B1E-C772-B8C828EC9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9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8FCF585-DBA2-62C6-8553-CB673898F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11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EAE74731-9849-D260-7FCE-41A672AE9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14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33F413-543C-7FBE-86FB-7C9B76258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7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D8B4871-73F2-549B-9C2E-BA16DB79B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1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7263A95D-AD7A-B270-D7CD-2710033E3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5E0D58-639A-551D-E576-5A10811D1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E2941835-3174-01C9-F071-3CAE8D9B2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2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C17C61AF-5478-0ABD-DAFA-2ECE27DF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9FAB049B-86A1-F80F-A8E4-0BAA9197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寬螢幕</PresentationFormat>
  <Paragraphs>0</Paragraphs>
  <Slides>70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顏伯諭</dc:creator>
  <cp:lastModifiedBy>顏伯諭</cp:lastModifiedBy>
  <cp:revision>1</cp:revision>
  <dcterms:created xsi:type="dcterms:W3CDTF">2022-06-22T15:06:02Z</dcterms:created>
  <dcterms:modified xsi:type="dcterms:W3CDTF">2022-06-22T15:11:40Z</dcterms:modified>
</cp:coreProperties>
</file>